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75" r:id="rId6"/>
    <p:sldId id="276" r:id="rId7"/>
    <p:sldId id="281" r:id="rId8"/>
    <p:sldId id="278" r:id="rId9"/>
    <p:sldId id="282" r:id="rId10"/>
    <p:sldId id="279" r:id="rId11"/>
    <p:sldId id="28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43" autoAdjust="0"/>
  </p:normalViewPr>
  <p:slideViewPr>
    <p:cSldViewPr>
      <p:cViewPr>
        <p:scale>
          <a:sx n="98" d="100"/>
          <a:sy n="98" d="100"/>
        </p:scale>
        <p:origin x="-7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0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F1B6D-273F-4E42-B1C5-E86F2A740E17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44547-4B4F-4ABF-A23A-7EB8A0521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44547-4B4F-4ABF-A23A-7EB8A052153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44547-4B4F-4ABF-A23A-7EB8A052153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44547-4B4F-4ABF-A23A-7EB8A052153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44547-4B4F-4ABF-A23A-7EB8A052153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taryd2452.org/er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0980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RRP District 2452 </a:t>
            </a:r>
            <a:br>
              <a:rPr lang="en-US" dirty="0" smtClean="0"/>
            </a:br>
            <a:r>
              <a:rPr lang="en-US" dirty="0" smtClean="0"/>
              <a:t>District Chairperson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Awards Tutorial</a:t>
            </a:r>
            <a:endParaRPr lang="en-US" dirty="0"/>
          </a:p>
        </p:txBody>
      </p:sp>
      <p:pic>
        <p:nvPicPr>
          <p:cNvPr id="3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715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Click on the Grading icon to start grading the Club Review.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Fill the score of each question and make sure to save your grading by pressing Save &amp; Close.</a:t>
            </a:r>
          </a:p>
        </p:txBody>
      </p:sp>
      <p:pic>
        <p:nvPicPr>
          <p:cNvPr id="9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pic>
        <p:nvPicPr>
          <p:cNvPr id="1026" name="Picture 2" descr="C:\Documents and Settings\fouad-i\Desktop\RRP\awards\scor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3429000"/>
            <a:ext cx="7705725" cy="1133475"/>
          </a:xfrm>
          <a:prstGeom prst="rect">
            <a:avLst/>
          </a:prstGeom>
          <a:noFill/>
        </p:spPr>
      </p:pic>
      <p:pic>
        <p:nvPicPr>
          <p:cNvPr id="1027" name="Picture 3" descr="C:\Documents and Settings\fouad-i\Desktop\RRP\awards\save and clos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1800" y="5867400"/>
            <a:ext cx="2908300" cy="342900"/>
          </a:xfrm>
          <a:prstGeom prst="rect">
            <a:avLst/>
          </a:prstGeom>
          <a:noFill/>
        </p:spPr>
      </p:pic>
      <p:pic>
        <p:nvPicPr>
          <p:cNvPr id="8" name="Picture 2" descr="C:\Documents and Settings\fouad-i\Desktop\RRP\Awards\screenshot\posted a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00200" y="1752600"/>
            <a:ext cx="5308601" cy="1346200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/>
          <p:nvPr/>
        </p:nvCxnSpPr>
        <p:spPr>
          <a:xfrm>
            <a:off x="3276600" y="1447800"/>
            <a:ext cx="29718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991600" cy="59436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can edit the scores by pressing the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Grading icon as long as the grades have not been posted.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 post the grades press the Post icon.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After posting the Grades you can only see the Grades and Comments without the ability to edit them.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Repeat the process for each Club review.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work of </a:t>
            </a:r>
            <a:r>
              <a:rPr lang="en-US" smtClean="0">
                <a:latin typeface="Arial" pitchFamily="34" charset="0"/>
                <a:cs typeface="Arial" pitchFamily="34" charset="0"/>
              </a:rPr>
              <a:t>the Chairperson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is complete.</a:t>
            </a:r>
          </a:p>
        </p:txBody>
      </p:sp>
      <p:pic>
        <p:nvPicPr>
          <p:cNvPr id="8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pic>
        <p:nvPicPr>
          <p:cNvPr id="11" name="Picture 2" descr="C:\Documents and Settings\fouad-i\Desktop\RRP\Awards\screenshot\posted a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1828800"/>
            <a:ext cx="5308601" cy="1346200"/>
          </a:xfrm>
          <a:prstGeom prst="rect">
            <a:avLst/>
          </a:prstGeom>
          <a:noFill/>
        </p:spPr>
      </p:pic>
      <p:cxnSp>
        <p:nvCxnSpPr>
          <p:cNvPr id="12" name="Straight Arrow Connector 11"/>
          <p:cNvCxnSpPr/>
          <p:nvPr/>
        </p:nvCxnSpPr>
        <p:spPr>
          <a:xfrm rot="5400000" flipH="1" flipV="1">
            <a:off x="5029200" y="2590800"/>
            <a:ext cx="1066800" cy="1066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856488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Logging In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 order to log on to RRP (Rotary Resource Planning), you have to either: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Click on this link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3"/>
              </a:rPr>
              <a:t>http://www.Rotaryd2452.org/erp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or type it in your browser.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Enter your login email and password.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If you forgot your password or don’t know it click on forgot password.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A passwords reset link will be sent to your email.</a:t>
            </a:r>
          </a:p>
          <a:p>
            <a:pPr lvl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5486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are automatically directed to your District Dashboard.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You can change your password anytime by pressing the Profile tab in the Upper Menu.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are automatically directed to the District Dashboard.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on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Final Awards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tab found on the left menu.</a:t>
            </a:r>
          </a:p>
        </p:txBody>
      </p:sp>
      <p:pic>
        <p:nvPicPr>
          <p:cNvPr id="4" name="Picture 3" descr="C:\Documents and Settings\fouad-i\Desktop\Rotary\Manuals\profile.jpg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457200" y="2895600"/>
            <a:ext cx="4165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1828800" y="2133600"/>
            <a:ext cx="20574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/>
          <p:nvPr/>
        </p:nvCxnSpPr>
        <p:spPr>
          <a:xfrm rot="16200000" flipH="1">
            <a:off x="3124200" y="51816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7" name="Picture 3" descr="C:\Documents and Settings\fouad-i\Desktop\RRP\Awards\screenshot\final award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1800" y="5638800"/>
            <a:ext cx="1422400" cy="495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Searching for Awards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can search for awards using the search box.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Type the word in the search box and press search.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clear to reset the search box.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results of your search will be available in a list containing Award Title and Deadline.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2050" name="Picture 2" descr="C:\Documents and Settings\fouad-i\Desktop\awards\sear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667000"/>
            <a:ext cx="4673600" cy="939800"/>
          </a:xfrm>
          <a:prstGeom prst="rect">
            <a:avLst/>
          </a:prstGeom>
          <a:noFill/>
        </p:spPr>
      </p:pic>
      <p:pic>
        <p:nvPicPr>
          <p:cNvPr id="5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04088"/>
            <a:ext cx="8763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Awards Grading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686800" cy="461772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Click on the Reviews icon.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If no club posted their awards no reviews will appear. 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pic>
        <p:nvPicPr>
          <p:cNvPr id="1026" name="Picture 2" descr="C:\Documents and Settings\fouad-i\Desktop\RRP\awards\no pos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5181600"/>
            <a:ext cx="4495800" cy="1054100"/>
          </a:xfrm>
          <a:prstGeom prst="rect">
            <a:avLst/>
          </a:prstGeom>
          <a:noFill/>
        </p:spPr>
      </p:pic>
      <p:pic>
        <p:nvPicPr>
          <p:cNvPr id="4" name="Picture 2" descr="C:\Documents and Settings\fouad-i\Desktop\RRP\Awards\screenshot\edi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2743200"/>
            <a:ext cx="5803900" cy="1079500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/>
          <p:nvPr/>
        </p:nvCxnSpPr>
        <p:spPr>
          <a:xfrm>
            <a:off x="4419600" y="2286000"/>
            <a:ext cx="1752600" cy="762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4953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If a club posted their awards, you will see the Club Name, Review Date, and Action icons (Review, Grading).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the Reviews icon to view and download the review file the Club Beirut Metropolitan posted in 14/01/2014.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8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pic>
        <p:nvPicPr>
          <p:cNvPr id="1026" name="Picture 2" descr="C:\Documents and Settings\fouad-i\Desktop\RRP\Awards\screenshot\not posted by A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2133600"/>
            <a:ext cx="5232401" cy="1320800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 flipV="1">
            <a:off x="2895600" y="2819400"/>
            <a:ext cx="3276600" cy="1143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4953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If the AG posted his comments on the awards, you will see the Post icon in the Action Tab.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the Reviews icon to view and comment on the review file the Club Beirut Metropolitan posted in 14/01/2014 and the AG comments.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8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pic>
        <p:nvPicPr>
          <p:cNvPr id="2050" name="Picture 2" descr="C:\Documents and Settings\fouad-i\Desktop\RRP\Awards\screenshot\posted a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209800"/>
            <a:ext cx="5308601" cy="1346200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/>
          <p:nvPr/>
        </p:nvCxnSpPr>
        <p:spPr>
          <a:xfrm flipV="1">
            <a:off x="2590800" y="2971800"/>
            <a:ext cx="32766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819400" y="1905000"/>
            <a:ext cx="35814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4953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on the attached file name (Document, Image, Audio, Video) posted by the Club to download it on your device.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on the Review Details Tab to view the comments posted by the AG on the Club Awards.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pic>
        <p:nvPicPr>
          <p:cNvPr id="2050" name="Picture 2" descr="C:\Documents and Settings\fouad-i\Desktop\RRP\Awards\screenshot\documen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2743200"/>
            <a:ext cx="4216401" cy="990600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/>
          <p:nvPr/>
        </p:nvCxnSpPr>
        <p:spPr>
          <a:xfrm rot="5400000">
            <a:off x="3010694" y="2552700"/>
            <a:ext cx="1751806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9" name="Picture 4" descr="C:\Documents and Settings\fouad-i\Desktop\RRP\Awards\screenshot\AG download review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33600" y="5257800"/>
            <a:ext cx="2921000" cy="381000"/>
          </a:xfrm>
          <a:prstGeom prst="rect">
            <a:avLst/>
          </a:prstGeom>
          <a:noFill/>
        </p:spPr>
      </p:pic>
      <p:cxnSp>
        <p:nvCxnSpPr>
          <p:cNvPr id="21" name="Straight Arrow Connector 20"/>
          <p:cNvCxnSpPr/>
          <p:nvPr/>
        </p:nvCxnSpPr>
        <p:spPr>
          <a:xfrm rot="5400000">
            <a:off x="3543697" y="4838303"/>
            <a:ext cx="838200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4953000"/>
          </a:xfrm>
        </p:spPr>
        <p:txBody>
          <a:bodyPr>
            <a:normAutofit/>
          </a:bodyPr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If the AG posted his comments you will see a green check mark besides Posted, otherwise a red cross.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8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pic>
        <p:nvPicPr>
          <p:cNvPr id="4098" name="Picture 2" descr="C:\Documents and Settings\fouad-i\Desktop\RRP\Awards\screenshot\review chai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914400"/>
            <a:ext cx="6553201" cy="2959100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 rot="16200000" flipV="1">
            <a:off x="1333500" y="3314700"/>
            <a:ext cx="28194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1815</TotalTime>
  <Words>437</Words>
  <Application>Microsoft Office PowerPoint</Application>
  <PresentationFormat>On-screen Show (4:3)</PresentationFormat>
  <Paragraphs>335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RRP District 2452  District Chairperson  Awards Tutorial</vt:lpstr>
      <vt:lpstr>Logging In</vt:lpstr>
      <vt:lpstr>Slide 3</vt:lpstr>
      <vt:lpstr>Searching for Awards </vt:lpstr>
      <vt:lpstr>Awards Grading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2452  Awards Tutorial</dc:title>
  <dc:creator/>
  <cp:lastModifiedBy>fouad-i</cp:lastModifiedBy>
  <cp:revision>202</cp:revision>
  <dcterms:created xsi:type="dcterms:W3CDTF">2006-08-16T00:00:00Z</dcterms:created>
  <dcterms:modified xsi:type="dcterms:W3CDTF">2014-01-20T13:18:40Z</dcterms:modified>
</cp:coreProperties>
</file>