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F1B6D-273F-4E42-B1C5-E86F2A740E17}" type="datetimeFigureOut">
              <a:rPr lang="en-US" smtClean="0"/>
              <a:pPr/>
              <a:t>10-Sep-15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44547-4B4F-4ABF-A23A-7EB8A05215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69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44547-4B4F-4ABF-A23A-7EB8A052153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44547-4B4F-4ABF-A23A-7EB8A052153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10-Sep-15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taryd2452.org/er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0980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RRP District 2452 </a:t>
            </a:r>
            <a:br>
              <a:rPr lang="en-US" dirty="0" smtClean="0"/>
            </a:br>
            <a:r>
              <a:rPr lang="en-US" dirty="0" smtClean="0"/>
              <a:t>Awards Tutorial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9230" y="0"/>
            <a:ext cx="1981200" cy="811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maximum file size for uploads is 5 MB.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File extensions (JPG, GIF, PNG, DOC, DOCX, XLS, XLSX, WAV, MP3, MP4, MPG) are allowed.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can drag &amp; drop files from your desktop on this webpage.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Don’t forget to press Save and Close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can edit your review after you have saved it as long as you have not reached the deadline date.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save and clos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3200400"/>
            <a:ext cx="1320800" cy="330200"/>
          </a:xfrm>
          <a:prstGeom prst="rect">
            <a:avLst/>
          </a:prstGeom>
        </p:spPr>
      </p:pic>
      <p:pic>
        <p:nvPicPr>
          <p:cNvPr id="9" name="Picture 2" descr="C:\Documents and Settings\fouad-i\Desktop\awards\awards lis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4648200"/>
            <a:ext cx="7937501" cy="825500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>
          <a:xfrm rot="10800000" flipV="1">
            <a:off x="6705600" y="4419600"/>
            <a:ext cx="6858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0"/>
            <a:ext cx="1981200" cy="811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Posting the review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3058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Final step is to post the review onto the RRP.</a:t>
            </a:r>
          </a:p>
          <a:p>
            <a:r>
              <a:rPr lang="en-US" dirty="0" smtClean="0"/>
              <a:t>Press the post icon found in the Actions tab.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Press Ok to confirm that you want to post your review.</a:t>
            </a:r>
            <a:endParaRPr lang="en-US" dirty="0"/>
          </a:p>
        </p:txBody>
      </p:sp>
      <p:pic>
        <p:nvPicPr>
          <p:cNvPr id="2050" name="Picture 2" descr="C:\Documents and Settings\fouad-i\Desktop\awards\awards lis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505200"/>
            <a:ext cx="7937500" cy="825500"/>
          </a:xfrm>
          <a:prstGeom prst="rect">
            <a:avLst/>
          </a:prstGeom>
          <a:noFill/>
        </p:spPr>
      </p:pic>
      <p:cxnSp>
        <p:nvCxnSpPr>
          <p:cNvPr id="8" name="Straight Arrow Connector 7"/>
          <p:cNvCxnSpPr/>
          <p:nvPr/>
        </p:nvCxnSpPr>
        <p:spPr>
          <a:xfrm>
            <a:off x="6324600" y="3124200"/>
            <a:ext cx="17526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0"/>
            <a:ext cx="1981200" cy="811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05800" cy="5684520"/>
          </a:xfrm>
        </p:spPr>
        <p:txBody>
          <a:bodyPr>
            <a:normAutofit/>
          </a:bodyPr>
          <a:lstStyle/>
          <a:p>
            <a:r>
              <a:rPr lang="en-US" dirty="0" smtClean="0"/>
              <a:t>You review is now posted and you can not edit it or post it anymore.</a:t>
            </a:r>
          </a:p>
          <a:p>
            <a:r>
              <a:rPr lang="en-US" dirty="0" smtClean="0"/>
              <a:t>You can only re-download the original award file.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10" name="Picture 9" descr="post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590800"/>
            <a:ext cx="8369300" cy="1117600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4191000" y="2209800"/>
            <a:ext cx="3810000" cy="990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0"/>
            <a:ext cx="1981200" cy="811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856488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Logging In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 order to log on to RRP (Rotary Resource Planning), you have to either: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Click on this link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3"/>
              </a:rPr>
              <a:t>http://www.Rotaryd2452.org/erp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or type it in your browser.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Enter your login email and password.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If you forgot your password or don’t know it click on forgot password.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A passwords reset link will be sent to your email.</a:t>
            </a:r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0"/>
            <a:ext cx="1981200" cy="811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044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are automatically directed to your Club Dashboard.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You can change your password anytime by pressing the Profile tab in the Upper Menu.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are automatically directed to your Club Dashboard.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on the District Awards tab found on the left menu.</a:t>
            </a:r>
          </a:p>
        </p:txBody>
      </p:sp>
      <p:pic>
        <p:nvPicPr>
          <p:cNvPr id="4" name="Picture 3" descr="C:\Documents and Settings\fouad-i\Desktop\Rotary\Manuals\profile.jpg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768133" y="3271378"/>
            <a:ext cx="416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6324600" y="2774512"/>
            <a:ext cx="1127882" cy="4540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3" name="Picture 3" descr="C:\Documents and Settings\fouad-i\Desktop\District Award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60550" y="5683250"/>
            <a:ext cx="1663700" cy="546100"/>
          </a:xfrm>
          <a:prstGeom prst="rect">
            <a:avLst/>
          </a:prstGeom>
          <a:noFill/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0"/>
            <a:ext cx="1981200" cy="811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Searching for Awards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can search for awards using the search box.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Type the word in the search box and press search.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Press clear to reset the search box.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results of your search will be available in a list containing Award Title and Deadline.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2050" name="Picture 2" descr="C:\Documents and Settings\fouad-i\Desktop\awards\sear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438400"/>
            <a:ext cx="4673600" cy="939800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0"/>
            <a:ext cx="1981200" cy="811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Downloading the award form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342" y="1983740"/>
            <a:ext cx="8305800" cy="438912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 order to download the award form press the download icon found in the Action tab.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Open, fill your review, and save the file on your device.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next step is to upload your review into RRP.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C:\Documents and Settings\fouad-i\Desktop\awards\awards lis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352800"/>
            <a:ext cx="7937501" cy="825500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>
            <a:off x="6172200" y="3048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0"/>
            <a:ext cx="1981200" cy="811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Uploading the review	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 order to upload the review press the review icon found in the Action tab.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can add additional description for your review.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Documents and Settings\fouad-i\Desktop\awards\awards lis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200400"/>
            <a:ext cx="7937501" cy="825500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>
            <a:off x="4191000" y="2667000"/>
            <a:ext cx="34290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099" name="Picture 3" descr="C:\Documents and Settings\fouad-i\Desktop\awards\descripti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876800"/>
            <a:ext cx="6616701" cy="1435100"/>
          </a:xfrm>
          <a:prstGeom prst="rect">
            <a:avLst/>
          </a:prstGeom>
          <a:noFill/>
        </p:spPr>
      </p:pic>
      <p:cxnSp>
        <p:nvCxnSpPr>
          <p:cNvPr id="16" name="Straight Arrow Connector 15"/>
          <p:cNvCxnSpPr/>
          <p:nvPr/>
        </p:nvCxnSpPr>
        <p:spPr>
          <a:xfrm rot="10800000" flipV="1">
            <a:off x="2743200" y="4648200"/>
            <a:ext cx="15240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0"/>
            <a:ext cx="1981200" cy="811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Click on the Documents tab beside the Review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Information tab.															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 start uploading the review press Add Files.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Browse the file you want to upload from your device.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can browse more than one file.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can upload all files together by pressing Start Upload.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122" name="Picture 2" descr="C:\Documents and Settings\fouad-i\Desktop\awards\documen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905000"/>
            <a:ext cx="3175001" cy="444500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 rot="16200000" flipH="1">
            <a:off x="3886200" y="12192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123" name="Picture 3" descr="C:\Documents and Settings\fouad-i\Desktop\awards\documen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3352800"/>
            <a:ext cx="6184901" cy="495300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>
          <a:xfrm rot="10800000" flipV="1">
            <a:off x="2286000" y="3048000"/>
            <a:ext cx="38100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Elbow Connector 13"/>
          <p:cNvCxnSpPr/>
          <p:nvPr/>
        </p:nvCxnSpPr>
        <p:spPr>
          <a:xfrm rot="10800000">
            <a:off x="3505200" y="3886200"/>
            <a:ext cx="3886200" cy="1219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0"/>
            <a:ext cx="1981200" cy="811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686800" cy="5410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Or you can upload each file manually by pressing Start.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can cancel all uploads by pressing Cancel Upload.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can cancel a single upload by pressing Cancel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170" name="Picture 2" descr="C:\Documents and Settings\fouad-i\Desktop\awards\up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81200"/>
            <a:ext cx="8601075" cy="2171700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 rot="5400000">
            <a:off x="7200900" y="1714500"/>
            <a:ext cx="13716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3352800" y="2438400"/>
            <a:ext cx="2895600" cy="1828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7620000" y="4038600"/>
            <a:ext cx="762000" cy="762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0"/>
            <a:ext cx="1981200" cy="811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410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can delete all uploads by pressing the check box and then Delete.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can delete a single upload by pressing Delete.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 can uncheck a single file to be deleted by un-checking it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8194" name="Picture 2" descr="C:\Documents and Settings\fouad-i\Desktop\awards\dele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000250"/>
            <a:ext cx="8610600" cy="1928026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 rot="5400000" flipH="1" flipV="1">
            <a:off x="7239000" y="3505200"/>
            <a:ext cx="8382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4648200" y="1295400"/>
            <a:ext cx="32004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7658100" y="3619500"/>
            <a:ext cx="1371600" cy="990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0"/>
            <a:ext cx="1981200" cy="811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5755</TotalTime>
  <Words>457</Words>
  <Application>Microsoft Office PowerPoint</Application>
  <PresentationFormat>On-screen Show (4:3)</PresentationFormat>
  <Paragraphs>81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RRP District 2452  Awards Tutorial</vt:lpstr>
      <vt:lpstr>Logging In</vt:lpstr>
      <vt:lpstr>PowerPoint Presentation</vt:lpstr>
      <vt:lpstr>Searching for Awards </vt:lpstr>
      <vt:lpstr>Downloading the award form</vt:lpstr>
      <vt:lpstr>Uploading the review </vt:lpstr>
      <vt:lpstr>PowerPoint Presentation</vt:lpstr>
      <vt:lpstr>PowerPoint Presentation</vt:lpstr>
      <vt:lpstr>PowerPoint Presentation</vt:lpstr>
      <vt:lpstr>PowerPoint Presentation</vt:lpstr>
      <vt:lpstr>Posting the review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2452  Awards Tutorial</dc:title>
  <dc:creator>Kilani Kilani</dc:creator>
  <cp:lastModifiedBy>Ehab  Kilani</cp:lastModifiedBy>
  <cp:revision>33</cp:revision>
  <dcterms:created xsi:type="dcterms:W3CDTF">2006-08-16T00:00:00Z</dcterms:created>
  <dcterms:modified xsi:type="dcterms:W3CDTF">2015-09-14T08:45:38Z</dcterms:modified>
</cp:coreProperties>
</file>