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5" r:id="rId6"/>
    <p:sldId id="276" r:id="rId7"/>
    <p:sldId id="281" r:id="rId8"/>
    <p:sldId id="278" r:id="rId9"/>
    <p:sldId id="282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43" autoAdjust="0"/>
  </p:normalViewPr>
  <p:slideViewPr>
    <p:cSldViewPr>
      <p:cViewPr>
        <p:scale>
          <a:sx n="98" d="100"/>
          <a:sy n="98" d="100"/>
        </p:scale>
        <p:origin x="-7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1B6D-273F-4E42-B1C5-E86F2A740E17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4547-4B4F-4ABF-A23A-7EB8A052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d2452.org/er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RRP District 2452 </a:t>
            </a:r>
            <a:br>
              <a:rPr lang="en-US" dirty="0" smtClean="0"/>
            </a:br>
            <a:r>
              <a:rPr lang="en-US" dirty="0" smtClean="0"/>
              <a:t>Country-Chairperson </a:t>
            </a:r>
            <a:br>
              <a:rPr lang="en-US" dirty="0" smtClean="0"/>
            </a:br>
            <a:r>
              <a:rPr lang="en-US" dirty="0" smtClean="0"/>
              <a:t>Awards </a:t>
            </a:r>
            <a:r>
              <a:rPr lang="en-US" dirty="0" smtClean="0"/>
              <a:t>Tutorial</a:t>
            </a:r>
            <a:endParaRPr lang="en-US" dirty="0"/>
          </a:p>
        </p:txBody>
      </p:sp>
      <p:pic>
        <p:nvPicPr>
          <p:cNvPr id="3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Grading icon to start grading the Club Review.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Fill the score of each question and make sure to save your grading by pressing Save &amp; Close.</a:t>
            </a:r>
          </a:p>
        </p:txBody>
      </p:sp>
      <p:pic>
        <p:nvPicPr>
          <p:cNvPr id="9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sco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429000"/>
            <a:ext cx="7705725" cy="1133475"/>
          </a:xfrm>
          <a:prstGeom prst="rect">
            <a:avLst/>
          </a:prstGeom>
          <a:noFill/>
        </p:spPr>
      </p:pic>
      <p:pic>
        <p:nvPicPr>
          <p:cNvPr id="1027" name="Picture 3" descr="C:\Documents and Settings\fouad-i\Desktop\RRP\awards\save and clos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867400"/>
            <a:ext cx="2908300" cy="342900"/>
          </a:xfrm>
          <a:prstGeom prst="rect">
            <a:avLst/>
          </a:prstGeom>
          <a:noFill/>
        </p:spPr>
      </p:pic>
      <p:pic>
        <p:nvPicPr>
          <p:cNvPr id="8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0200" y="1752600"/>
            <a:ext cx="5308601" cy="13462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3276600" y="1447800"/>
            <a:ext cx="2971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943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edit the scores by pressing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Grading icon as long as the grades have not been posted.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post the grades press the Post icon.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After posting the Grades you can only see the Grades and Comments without the ability to edit them.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Repeat the process for each Club review.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work of </a:t>
            </a:r>
            <a:r>
              <a:rPr lang="en-US" smtClean="0">
                <a:latin typeface="Arial" pitchFamily="34" charset="0"/>
                <a:cs typeface="Arial" pitchFamily="34" charset="0"/>
              </a:rPr>
              <a:t>the Chairperson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complete.</a:t>
            </a: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1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828800"/>
            <a:ext cx="5308601" cy="1346200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 rot="5400000" flipH="1" flipV="1">
            <a:off x="5029200" y="2590800"/>
            <a:ext cx="10668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Logging 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log on to RRP (Rotary Resource Planning), you have to either: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Click on this link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http://www.Rotaryd2452.org/erp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type it in your browser.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Enter your login email and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If you forgot your password or don’t know it click on forgot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A passwords reset link will be sent to your email.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your District Dashboard.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You can change your password anytime by pressing the Profile tab in the Upper Menu.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the District Dashboard.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Score Awards tab found on the left menu.</a:t>
            </a:r>
          </a:p>
        </p:txBody>
      </p:sp>
      <p:pic>
        <p:nvPicPr>
          <p:cNvPr id="4" name="Picture 3" descr="C:\Documents and Settings\fouad-i\Desktop\Rotary\Manuals\profile.jp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57200" y="2895600"/>
            <a:ext cx="416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828800" y="2133600"/>
            <a:ext cx="20574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3124200" y="5181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C:\Documents and Settings\fouad-i\Desktop\RRP\awards\score award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5715000"/>
            <a:ext cx="140970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Searching for Awards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search for awards using the search box.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 the word in the search box and press search.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clear to reset the search box.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results of your search will be available in a list containing Award Title and Deadline.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Documents and Settings\fouad-i\Desktop\awards\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4673600" cy="939800"/>
          </a:xfrm>
          <a:prstGeom prst="rect">
            <a:avLst/>
          </a:prstGeom>
          <a:noFill/>
        </p:spPr>
      </p:pic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Awards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Grading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177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Reviews icon.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no club posted their awards no reviews will appear.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no po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5181600"/>
            <a:ext cx="4495800" cy="1054100"/>
          </a:xfrm>
          <a:prstGeom prst="rect">
            <a:avLst/>
          </a:prstGeom>
          <a:noFill/>
        </p:spPr>
      </p:pic>
      <p:pic>
        <p:nvPicPr>
          <p:cNvPr id="4" name="Picture 2" descr="C:\Documents and Settings\fouad-i\Desktop\RRP\Awards\screenshot\ed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2743200"/>
            <a:ext cx="5803900" cy="10795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4419600" y="2286000"/>
            <a:ext cx="17526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a club posted their awards, you will see the Club Name, Review Date, and Action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icons (Review, Grading).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the Reviews icon to view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download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review file the Club Beirut Metropolitan posted in 14/01/2014.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screenshot\not posted by 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133600"/>
            <a:ext cx="5232401" cy="13208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flipV="1">
            <a:off x="2895600" y="2819400"/>
            <a:ext cx="32766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AG posted his comments on the awards, you will see the Post icon in the Action Tab.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the Reviews icon to view and comment on the review file the Club Beirut Metropolitan posted in 14/01/2014 and the AG comments.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2050" name="Picture 2" descr="C:\Documents and Settings\fouad-i\Desktop\RRP\Awards\screenshot\posted 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209800"/>
            <a:ext cx="5308601" cy="13462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V="1">
            <a:off x="2590800" y="2971800"/>
            <a:ext cx="3276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19400" y="1905000"/>
            <a:ext cx="3581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attached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file name (Document, Image, Audio, Video) posted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 the Club to download it on your device.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the Review Details Tab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view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comments posted by the AG on the Club Awards.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2050" name="Picture 2" descr="C:\Documents and Settings\fouad-i\Desktop\RRP\Awards\screenshot\docu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743200"/>
            <a:ext cx="4216401" cy="990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5400000">
            <a:off x="3010694" y="2552700"/>
            <a:ext cx="17518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Picture 4" descr="C:\Documents and Settings\fouad-i\Desktop\RRP\Awards\screenshot\AG download revie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5257800"/>
            <a:ext cx="2921000" cy="38100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5400000">
            <a:off x="3543697" y="4838303"/>
            <a:ext cx="83820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AG posted his comments you will see a green check mark besides Posted, otherwise a red cross.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4098" name="Picture 2" descr="C:\Documents and Settings\fouad-i\Desktop\RRP\Awards\screenshot\review chai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914400"/>
            <a:ext cx="6553201" cy="29591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V="1">
            <a:off x="1333500" y="3314700"/>
            <a:ext cx="28194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1759</TotalTime>
  <Words>437</Words>
  <Application>Microsoft Office PowerPoint</Application>
  <PresentationFormat>On-screen Show (4:3)</PresentationFormat>
  <Paragraphs>335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RRP District 2452  Country-Chairperson  Awards Tutorial</vt:lpstr>
      <vt:lpstr>Logging In</vt:lpstr>
      <vt:lpstr>Slide 3</vt:lpstr>
      <vt:lpstr>Searching for Awards </vt:lpstr>
      <vt:lpstr>Awards Grading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2452  Awards Tutorial</dc:title>
  <dc:creator/>
  <cp:lastModifiedBy>fouad-i</cp:lastModifiedBy>
  <cp:revision>200</cp:revision>
  <dcterms:created xsi:type="dcterms:W3CDTF">2006-08-16T00:00:00Z</dcterms:created>
  <dcterms:modified xsi:type="dcterms:W3CDTF">2014-01-16T08:06:10Z</dcterms:modified>
</cp:coreProperties>
</file>