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75" r:id="rId6"/>
    <p:sldId id="276" r:id="rId7"/>
    <p:sldId id="277" r:id="rId8"/>
    <p:sldId id="278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43" autoAdjust="0"/>
  </p:normalViewPr>
  <p:slideViewPr>
    <p:cSldViewPr>
      <p:cViewPr>
        <p:scale>
          <a:sx n="98" d="100"/>
          <a:sy n="98" d="100"/>
        </p:scale>
        <p:origin x="-75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1B6D-273F-4E42-B1C5-E86F2A740E17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44547-4B4F-4ABF-A23A-7EB8A0521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d2452.org/er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RRP District 2452 </a:t>
            </a:r>
            <a:br>
              <a:rPr lang="en-US" dirty="0" smtClean="0"/>
            </a:br>
            <a:r>
              <a:rPr lang="en-US" dirty="0" smtClean="0"/>
              <a:t>AG Awards Tutorial</a:t>
            </a:r>
            <a:endParaRPr lang="en-US" dirty="0"/>
          </a:p>
        </p:txBody>
      </p:sp>
      <p:pic>
        <p:nvPicPr>
          <p:cNvPr id="3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Logging In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order to log on to RRP (Rotary Resource Planning), you have to either: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Click on this link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http://www.Rotaryd2452.org/erp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type it in your browser.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Enter your login email and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If you forgot your password or don’t know it click on forgot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A passwords reset link will be sent to your email.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your District Dashboard.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You can change your password anytime by pressing the Profile tab in the Upper Menu.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the District Dashboard.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Awards tab found on the left menu.</a:t>
            </a:r>
          </a:p>
        </p:txBody>
      </p:sp>
      <p:pic>
        <p:nvPicPr>
          <p:cNvPr id="4" name="Picture 3" descr="C:\Documents and Settings\fouad-i\Desktop\Rotary\Manuals\profile.jp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57200" y="2895600"/>
            <a:ext cx="416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1828800" y="2133600"/>
            <a:ext cx="20574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3124200" y="5181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C:\Documents and Settings\fouad-i\Desktop\RRP\Awards\screenshot\awar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5715000"/>
            <a:ext cx="13970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Searching for Awards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search for awards using the search box.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 the word in the search box and press search.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clear to reset the search box.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results of your search will be available in a list containing Award Title and Deadline.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C:\Documents and Settings\fouad-i\Desktop\awards\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4673600" cy="939800"/>
          </a:xfrm>
          <a:prstGeom prst="rect">
            <a:avLst/>
          </a:prstGeom>
          <a:noFill/>
        </p:spPr>
      </p:pic>
      <p:pic>
        <p:nvPicPr>
          <p:cNvPr id="5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Comments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1772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Click on the Reviews icon.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no club posted their awards no reviews will appear.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7" name="Picture 3" descr="C:\Documents and Settings\fouad-i\Desktop\RRP\awards\ed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819400"/>
            <a:ext cx="5803900" cy="1079500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>
            <a:off x="4419600" y="2362200"/>
            <a:ext cx="11430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C:\Documents and Settings\fouad-i\Desktop\RRP\awards\no pos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5105400"/>
            <a:ext cx="4495800" cy="105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a club posted their awards, you will see the Club Name, Review Date, and Action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icons (Review, Post).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the Reviews icon to view, and comment on the files the Club Beirut Metropolitan posted in 08/01/2014.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6" name="Picture 2" descr="C:\Documents and Settings\fouad-i\Desktop\RRP\Awards\screenshot\AG po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209800"/>
            <a:ext cx="5461000" cy="13208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flipV="1">
            <a:off x="3048000" y="2971800"/>
            <a:ext cx="3276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the attached document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name posted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by the Club to download it on your device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Review Details Tab to write or view your comments after viewing the attached documents.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1026" name="Picture 2" descr="C:\Documents and Settings\fouad-i\Desktop\RRP\Awards\screenshot\AG download re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4292600" cy="105410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 rot="5400000">
            <a:off x="3886994" y="2056606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8" name="Picture 4" descr="C:\Documents and Settings\fouad-i\Desktop\RRP\Awards\screenshot\AG download revie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4724400"/>
            <a:ext cx="2921000" cy="381000"/>
          </a:xfrm>
          <a:prstGeom prst="rect">
            <a:avLst/>
          </a:prstGeom>
          <a:noFill/>
        </p:spPr>
      </p:pic>
      <p:cxnSp>
        <p:nvCxnSpPr>
          <p:cNvPr id="19" name="Straight Arrow Connector 18"/>
          <p:cNvCxnSpPr/>
          <p:nvPr/>
        </p:nvCxnSpPr>
        <p:spPr>
          <a:xfrm rot="5400000">
            <a:off x="4001294" y="4152900"/>
            <a:ext cx="11422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4953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Write your comments on the documents posted by the club in the Review Details Tab.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Make sure to press Save &amp; Close to save your comments and return back to the Club Reviews Page.  </a:t>
            </a: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4099" name="Picture 3" descr="C:\Documents and Settings\fouad-i\Desktop\RRP\awards\save and clo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5486400"/>
            <a:ext cx="2908301" cy="342900"/>
          </a:xfrm>
          <a:prstGeom prst="rect">
            <a:avLst/>
          </a:prstGeom>
          <a:noFill/>
        </p:spPr>
      </p:pic>
      <p:pic>
        <p:nvPicPr>
          <p:cNvPr id="7" name="Picture 6" descr="descript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2438400"/>
            <a:ext cx="66167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edit the comments by pressing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reviews icon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 long as they have not been posted.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post the comments press the Post icon.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 more icons are found in the Action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Tab to edit (only view).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Repeat the process for each Club review.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work of the Assistant Governor is complete.</a:t>
            </a:r>
          </a:p>
        </p:txBody>
      </p:sp>
      <p:pic>
        <p:nvPicPr>
          <p:cNvPr id="8" name="Picture 2" descr="\\172.16.0.5\all\Fouad\960-mark-of-excelle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257800"/>
            <a:ext cx="1326646" cy="1387476"/>
          </a:xfrm>
          <a:prstGeom prst="rect">
            <a:avLst/>
          </a:prstGeom>
          <a:noFill/>
        </p:spPr>
      </p:pic>
      <p:pic>
        <p:nvPicPr>
          <p:cNvPr id="3074" name="Picture 2" descr="C:\Documents and Settings\fouad-i\Desktop\RRP\Awards\screenshot\AG pos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447800"/>
            <a:ext cx="5461000" cy="13208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flipV="1">
            <a:off x="5791200" y="22098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C:\Documents and Settings\fouad-i\Desktop\RRP\Awards\screenshot\AG revie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7800" y="3886200"/>
            <a:ext cx="5080000" cy="13081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16200000" flipH="1">
            <a:off x="5410200" y="3962400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1656</TotalTime>
  <Words>361</Words>
  <Application>Microsoft Office PowerPoint</Application>
  <PresentationFormat>On-screen Show (4:3)</PresentationFormat>
  <Paragraphs>67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RRP District 2452  AG Awards Tutorial</vt:lpstr>
      <vt:lpstr>Logging In</vt:lpstr>
      <vt:lpstr>Slide 3</vt:lpstr>
      <vt:lpstr>Searching for Awards </vt:lpstr>
      <vt:lpstr>Review Comments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2452  Awards Tutorial</dc:title>
  <dc:creator/>
  <cp:lastModifiedBy>fouad-i</cp:lastModifiedBy>
  <cp:revision>191</cp:revision>
  <dcterms:created xsi:type="dcterms:W3CDTF">2006-08-16T00:00:00Z</dcterms:created>
  <dcterms:modified xsi:type="dcterms:W3CDTF">2014-01-15T14:36:19Z</dcterms:modified>
</cp:coreProperties>
</file>